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9D2B32-21A5-4939-B4CD-44BBFCE7C4C4}">
  <a:tblStyle styleId="{A69D2B32-21A5-4939-B4CD-44BBFCE7C4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be3c4f1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be3c4f1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be3c4f1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be3c4f1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be3c4f1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be3c4f1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be3c4f1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be3c4f1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be3c4f1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be3c4f1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be3c4f1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be3c4f1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Images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67250" y="1456650"/>
            <a:ext cx="4946400" cy="28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Remaining HTML Image 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and 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27525" y="47517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27525" y="13176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Sets how background images are repeated.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Horizontal and vertical axes, or not repeated at 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the background-repeat property to no-repeat.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8690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Repeat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07425" y="1191300"/>
            <a:ext cx="5605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 different pictures for different devices or screen sizes.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&lt;picture&gt; element gives web developers more flexibility in specifying image resources.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&lt;source&gt;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&lt;source&gt; element has a media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07425" y="475175"/>
            <a:ext cx="56055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Picture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51100" y="423225"/>
            <a:ext cx="57357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Image Formats</a:t>
            </a:r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781725" y="1222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{A69D2B32-21A5-4939-B4CD-44BBFCE7C4C4}</a:tableStyleId>
              </a:tblPr>
              <a:tblGrid>
                <a:gridCol w="1587050"/>
                <a:gridCol w="2243425"/>
                <a:gridCol w="1653925"/>
              </a:tblGrid>
              <a:tr h="53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Abbreviation</a:t>
                      </a:r>
                      <a:endParaRPr b="1"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File Format</a:t>
                      </a:r>
                      <a:endParaRPr b="1"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File Extension</a:t>
                      </a:r>
                      <a:endParaRPr b="1" sz="1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APNG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Animated Portable Network Graphics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.apng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GIF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Graphics Interchange Format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.gif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0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ICO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Microsoft Icon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.ico, .cur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1"/>
          <p:cNvGraphicFramePr/>
          <p:nvPr/>
        </p:nvGraphicFramePr>
        <p:xfrm>
          <a:off x="597525" y="12355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{A69D2B32-21A5-4939-B4CD-44BBFCE7C4C4}</a:tableStyleId>
              </a:tblPr>
              <a:tblGrid>
                <a:gridCol w="1053750"/>
                <a:gridCol w="2687925"/>
                <a:gridCol w="1841650"/>
              </a:tblGrid>
              <a:tr h="91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JPEG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Joint Photographic Expert Group image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.jpg, .jpeg, .jfif, .pjpeg, .pjp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2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PNG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Portable Network Graphics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.png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5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SVG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Scalable Vector Graphics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.svg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41"/>
          <p:cNvSpPr txBox="1"/>
          <p:nvPr>
            <p:ph type="title"/>
          </p:nvPr>
        </p:nvSpPr>
        <p:spPr>
          <a:xfrm>
            <a:off x="651100" y="423225"/>
            <a:ext cx="57357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Image Formats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777775" y="1326150"/>
            <a:ext cx="5320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the background image at no repeat.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body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background-image: url('example_img_girl.jpg');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717475" y="48520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